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13.xml" ContentType="application/vnd.openxmlformats-officedocument.presentationml.slideLayout+xml"/>
  <Default Extension="bin" ContentType="application/vnd.openxmlformats-officedocument.presentationml.printerSettings"/>
  <Override PartName="/ppt/slideLayouts/slideLayout15.xml" ContentType="application/vnd.openxmlformats-officedocument.presentationml.slideLayout+xml"/>
  <Override PartName="/docProps/core.xml" ContentType="application/vnd.openxmlformats-package.core-properties+xml"/>
  <Default Extension="rels" ContentType="application/vnd.openxmlformats-package.relationships+xml"/>
  <Override PartName="/ppt/slideLayouts/slideLayout1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63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76" d="100"/>
          <a:sy n="76" d="100"/>
        </p:scale>
        <p:origin x="-128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ableStyles" Target="tableStyle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10" Type="http://schemas.openxmlformats.org/officeDocument/2006/relationships/printerSettings" Target="printerSettings/printerSettings1.bin"/><Relationship Id="rId5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6EE24551-14F6-A84D-807D-EB07B900079B}" type="datetimeFigureOut">
              <a:rPr lang="en-US" smtClean="0"/>
              <a:pPr/>
              <a:t>1/16/09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24551-14F6-A84D-807D-EB07B900079B}" type="datetimeFigureOut">
              <a:rPr lang="en-US" smtClean="0"/>
              <a:pPr/>
              <a:t>1/16/09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8B638-87D9-EC41-9E21-617D55358B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24551-14F6-A84D-807D-EB07B900079B}" type="datetimeFigureOut">
              <a:rPr lang="en-US" smtClean="0"/>
              <a:pPr/>
              <a:t>1/16/09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8B638-87D9-EC41-9E21-617D55358B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24551-14F6-A84D-807D-EB07B900079B}" type="datetimeFigureOut">
              <a:rPr lang="en-US" smtClean="0"/>
              <a:pPr/>
              <a:t>1/16/09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8B638-87D9-EC41-9E21-617D55358B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6EE24551-14F6-A84D-807D-EB07B900079B}" type="datetimeFigureOut">
              <a:rPr lang="en-US" smtClean="0"/>
              <a:pPr/>
              <a:t>1/16/09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6EE24551-14F6-A84D-807D-EB07B900079B}" type="datetimeFigureOut">
              <a:rPr lang="en-US" smtClean="0"/>
              <a:pPr/>
              <a:t>1/16/09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8B638-87D9-EC41-9E21-617D55358B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24551-14F6-A84D-807D-EB07B900079B}" type="datetimeFigureOut">
              <a:rPr lang="en-US" smtClean="0"/>
              <a:pPr/>
              <a:t>1/16/09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8B638-87D9-EC41-9E21-617D55358B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EE24551-14F6-A84D-807D-EB07B900079B}" type="datetimeFigureOut">
              <a:rPr lang="en-US" smtClean="0"/>
              <a:pPr/>
              <a:t>1/16/09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8B638-87D9-EC41-9E21-617D55358B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EE24551-14F6-A84D-807D-EB07B900079B}" type="datetimeFigureOut">
              <a:rPr lang="en-US" smtClean="0"/>
              <a:pPr/>
              <a:t>1/16/09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8B638-87D9-EC41-9E21-617D55358B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6EE24551-14F6-A84D-807D-EB07B900079B}" type="datetimeFigureOut">
              <a:rPr lang="en-US" smtClean="0"/>
              <a:pPr/>
              <a:t>1/16/09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8B638-87D9-EC41-9E21-617D55358B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24551-14F6-A84D-807D-EB07B900079B}" type="datetimeFigureOut">
              <a:rPr lang="en-US" smtClean="0"/>
              <a:pPr/>
              <a:t>1/16/09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8B638-87D9-EC41-9E21-617D55358B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24551-14F6-A84D-807D-EB07B900079B}" type="datetimeFigureOut">
              <a:rPr lang="en-US" smtClean="0"/>
              <a:pPr/>
              <a:t>1/16/09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8B638-87D9-EC41-9E21-617D55358B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24551-14F6-A84D-807D-EB07B900079B}" type="datetimeFigureOut">
              <a:rPr lang="en-US" smtClean="0"/>
              <a:pPr/>
              <a:t>1/16/09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8B638-87D9-EC41-9E21-617D55358B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24551-14F6-A84D-807D-EB07B900079B}" type="datetimeFigureOut">
              <a:rPr lang="en-US" smtClean="0"/>
              <a:pPr/>
              <a:t>1/16/09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8B638-87D9-EC41-9E21-617D55358B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6EE24551-14F6-A84D-807D-EB07B900079B}" type="datetimeFigureOut">
              <a:rPr lang="en-US" smtClean="0"/>
              <a:pPr/>
              <a:t>1/16/09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6EE24551-14F6-A84D-807D-EB07B900079B}" type="datetimeFigureOut">
              <a:rPr lang="en-US" smtClean="0"/>
              <a:pPr/>
              <a:t>1/16/09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EA58B638-87D9-EC41-9E21-617D55358B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24551-14F6-A84D-807D-EB07B900079B}" type="datetimeFigureOut">
              <a:rPr lang="en-US" smtClean="0"/>
              <a:pPr/>
              <a:t>1/16/09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8B638-87D9-EC41-9E21-617D55358B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24551-14F6-A84D-807D-EB07B900079B}" type="datetimeFigureOut">
              <a:rPr lang="en-US" smtClean="0"/>
              <a:pPr/>
              <a:t>1/16/09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8B638-87D9-EC41-9E21-617D55358B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24551-14F6-A84D-807D-EB07B900079B}" type="datetimeFigureOut">
              <a:rPr lang="en-US" smtClean="0"/>
              <a:pPr/>
              <a:t>1/16/09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EA58B638-87D9-EC41-9E21-617D55358B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24551-14F6-A84D-807D-EB07B900079B}" type="datetimeFigureOut">
              <a:rPr lang="en-US" smtClean="0"/>
              <a:pPr/>
              <a:t>1/16/09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8B638-87D9-EC41-9E21-617D55358B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2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4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6" Type="http://schemas.openxmlformats.org/officeDocument/2006/relationships/slideLayout" Target="../slideLayouts/slideLayout1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19" Type="http://schemas.openxmlformats.org/officeDocument/2006/relationships/slideLayout" Target="../slideLayouts/slideLayout19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6EE24551-14F6-A84D-807D-EB07B900079B}" type="datetimeFigureOut">
              <a:rPr lang="en-US" smtClean="0"/>
              <a:pPr/>
              <a:t>1/16/09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EA58B638-87D9-EC41-9E21-617D55358B2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hyperlink" Target="http://www.independent.co.uk/news/world/africa/tanzanian-albinos-come-out-of-the-shadows-1214720.html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eideard.wordpress.com/2008/11/20/" TargetMode="External"/><Relationship Id="rId3" Type="http://schemas.openxmlformats.org/officeDocument/2006/relationships/hyperlink" Target="http://article.wn.com/view/2008/12/24/UNICEF_calls_for_crackdown_on_albino_murders_in_Tanzania/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Albinos in Tanzania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Jenny Choi </a:t>
            </a:r>
          </a:p>
          <a:p>
            <a:r>
              <a:rPr lang="en-US" dirty="0" smtClean="0"/>
              <a:t>9G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Albinos of Tanzania, currently in a dangerous position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Albinos are being killed by people who attempt sell their body parts at high price</a:t>
            </a:r>
          </a:p>
          <a:p>
            <a:pPr>
              <a:buNone/>
            </a:pPr>
            <a:r>
              <a:rPr lang="en-US" dirty="0" smtClean="0"/>
              <a:t> -A boy was killed by men wielding machetes, who cut off his arms and a leg</a:t>
            </a:r>
          </a:p>
          <a:p>
            <a:pPr>
              <a:buNone/>
            </a:pPr>
            <a:r>
              <a:rPr lang="en-US" dirty="0" smtClean="0"/>
              <a:t> -A man was caught attempting to smuggle a baby’s head through the </a:t>
            </a:r>
            <a:r>
              <a:rPr lang="en-US" smtClean="0"/>
              <a:t>border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Centered mostly around Tanzania, but also occurring in neighboring countries like Burundi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Has been continuing since last year; became even more frequent  as witch doctors put high prices on the body parts of albinos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Tanzania’s witch doctors claim that albino’s body parts can be used in magic. The parts are supposed to bring good luck.  </a:t>
            </a:r>
          </a:p>
          <a:p>
            <a:r>
              <a:rPr lang="en-US" dirty="0" smtClean="0"/>
              <a:t>In some communities, albinos are considered as a curse put on a family and seen as ghost-like creatures.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More than 20 albinos were killed in 2008 alone. The cases continue, although the president vowed to crack down on </a:t>
            </a:r>
            <a:r>
              <a:rPr lang="en-US" smtClean="0"/>
              <a:t>the criminals.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2"/>
              </a:rPr>
              <a:t>http://eideard.wordpress.com/2008/11/20/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http://article.wn.com/view/2008/12/24/UNICEF_calls_for_crackdown_on_albino_murders_in_Tanzania/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http://www.independent.co.uk/news/world/africa/tanzanian-albinos-come-out-of-the-shadows-1214720.html</a:t>
            </a:r>
            <a:endParaRPr lang="en-US" dirty="0" smtClean="0"/>
          </a:p>
          <a:p>
            <a:r>
              <a:rPr lang="en-US" dirty="0" smtClean="0"/>
              <a:t>http://www.guardian.co.uk/world/2008/nov/16/tanzania-humanrights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dvantag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</a:majorFont>
      <a:minorFont>
        <a:latin typeface="Rockwell"/>
        <a:ea typeface=""/>
        <a:cs typeface=""/>
        <a:font script="Jpan" typeface="ＭＳ ゴシック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Advantage.thmx</Template>
  <TotalTime>490</TotalTime>
  <Words>271</Words>
  <Application>Microsoft Macintosh PowerPoint</Application>
  <PresentationFormat>On-screen Show (4:3)</PresentationFormat>
  <Paragraphs>23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Advantage</vt:lpstr>
      <vt:lpstr>Albinos in Tanzania</vt:lpstr>
      <vt:lpstr>Who</vt:lpstr>
      <vt:lpstr>What</vt:lpstr>
      <vt:lpstr>Where</vt:lpstr>
      <vt:lpstr>When</vt:lpstr>
      <vt:lpstr>Why</vt:lpstr>
      <vt:lpstr>How </vt:lpstr>
      <vt:lpstr>Bibliography</vt:lpstr>
    </vt:vector>
  </TitlesOfParts>
  <Company>Korea International School</Company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Albinos in Tanzania</dc:title>
  <dc:creator>Yae Eun (Jenny) Choi Lee</dc:creator>
  <cp:lastModifiedBy>Yae Eun (Jenny) Choi Lee</cp:lastModifiedBy>
  <cp:revision>5</cp:revision>
  <dcterms:created xsi:type="dcterms:W3CDTF">2009-01-16T00:25:05Z</dcterms:created>
  <dcterms:modified xsi:type="dcterms:W3CDTF">2009-01-16T00:25:46Z</dcterms:modified>
</cp:coreProperties>
</file>